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0" r:id="rId7"/>
    <p:sldId id="277" r:id="rId8"/>
    <p:sldId id="278" r:id="rId9"/>
    <p:sldId id="279" r:id="rId10"/>
    <p:sldId id="268" r:id="rId11"/>
    <p:sldId id="259" r:id="rId12"/>
    <p:sldId id="266" r:id="rId13"/>
  </p:sldIdLst>
  <p:sldSz cx="18288000" cy="10287000"/>
  <p:notesSz cx="6858000" cy="9144000"/>
  <p:embeddedFontLst>
    <p:embeddedFont>
      <p:font typeface="Be Vietnam Ultra-Bold" pitchFamily="2" charset="77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M Sans" pitchFamily="2" charset="77"/>
      <p:regular r:id="rId22"/>
      <p:bold r:id="rId23"/>
      <p:italic r:id="rId24"/>
      <p:boldItalic r:id="rId25"/>
    </p:embeddedFont>
    <p:embeddedFont>
      <p:font typeface="DM Sans Bold" pitchFamily="2" charset="77"/>
      <p:regular r:id="rId26"/>
      <p:bold r:id="rId27"/>
    </p:embeddedFont>
    <p:embeddedFont>
      <p:font typeface="Kollektif Bold" panose="020B0604020101010102" pitchFamily="34" charset="77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4" autoAdjust="0"/>
    <p:restoredTop sz="97374" autoAdjust="0"/>
  </p:normalViewPr>
  <p:slideViewPr>
    <p:cSldViewPr>
      <p:cViewPr>
        <p:scale>
          <a:sx n="74" d="100"/>
          <a:sy n="74" d="100"/>
        </p:scale>
        <p:origin x="936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10" Type="http://schemas.openxmlformats.org/officeDocument/2006/relationships/image" Target="../media/image2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9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16479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768531" y="-39699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0717472" y="2376542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11496484" y="2988109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TextBox 6"/>
          <p:cNvSpPr txBox="1"/>
          <p:nvPr/>
        </p:nvSpPr>
        <p:spPr>
          <a:xfrm>
            <a:off x="591569" y="5057592"/>
            <a:ext cx="9991534" cy="4171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Steigender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Bedarf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an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Bildungstechnologie</a:t>
            </a: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Individualisiertes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Lernen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mit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vertrauenswürdiges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Unterstützung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von KI </a:t>
            </a: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Notwendigkeit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von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Echtzeitkollaboration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mit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anderen</a:t>
            </a:r>
            <a:r>
              <a:rPr lang="en-US" sz="2800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spc="119" dirty="0" err="1">
                <a:solidFill>
                  <a:srgbClr val="000000"/>
                </a:solidFill>
                <a:latin typeface="DM Sans"/>
              </a:rPr>
              <a:t>Studenten</a:t>
            </a: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endParaRPr lang="en-US" sz="2800" u="none" spc="119" dirty="0">
              <a:solidFill>
                <a:srgbClr val="000000"/>
              </a:solidFill>
              <a:latin typeface="DM Sans"/>
            </a:endParaRPr>
          </a:p>
          <a:p>
            <a:pPr marL="457200" lvl="0" indent="-457200">
              <a:lnSpc>
                <a:spcPts val="2699"/>
              </a:lnSpc>
              <a:spcBef>
                <a:spcPct val="0"/>
              </a:spcBef>
              <a:buAutoNum type="arabicPeriod"/>
            </a:pP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Verfügbarkeit</a:t>
            </a: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von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Ressourcen</a:t>
            </a:r>
            <a:r>
              <a:rPr lang="en-US" sz="2800" u="none" spc="119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800" u="none" spc="119" dirty="0" err="1">
                <a:solidFill>
                  <a:srgbClr val="000000"/>
                </a:solidFill>
                <a:latin typeface="DM Sans"/>
              </a:rPr>
              <a:t>Übungsmaterial</a:t>
            </a:r>
            <a:endParaRPr lang="en-US" sz="2800" u="none" spc="119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CD2D58-953C-57E9-6835-E9E079CA6C16}"/>
              </a:ext>
            </a:extLst>
          </p:cNvPr>
          <p:cNvSpPr/>
          <p:nvPr/>
        </p:nvSpPr>
        <p:spPr>
          <a:xfrm>
            <a:off x="-1752600" y="-12464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6B205253-B406-5A30-5051-5152491E798D}"/>
              </a:ext>
            </a:extLst>
          </p:cNvPr>
          <p:cNvSpPr/>
          <p:nvPr/>
        </p:nvSpPr>
        <p:spPr>
          <a:xfrm>
            <a:off x="-1784230" y="8018896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606F5517-A2E5-811C-113E-B93840FD594F}"/>
              </a:ext>
            </a:extLst>
          </p:cNvPr>
          <p:cNvSpPr txBox="1"/>
          <p:nvPr/>
        </p:nvSpPr>
        <p:spPr>
          <a:xfrm>
            <a:off x="834785" y="30513"/>
            <a:ext cx="16611600" cy="3965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Warum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haben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wir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für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diese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Idee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entschieden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1"/>
      <p:bldP spid="22" grpId="2"/>
      <p:bldP spid="22" grpId="3"/>
      <p:bldP spid="2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335095" y="-664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576</Words>
  <Application>Microsoft Macintosh PowerPoint</Application>
  <PresentationFormat>Custom</PresentationFormat>
  <Paragraphs>209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Wingdings</vt:lpstr>
      <vt:lpstr>DM Sans Bold</vt:lpstr>
      <vt:lpstr>Kollektif Bold</vt:lpstr>
      <vt:lpstr>Be Vietnam Ultra-Bold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Phuong Anh Nguyen</cp:lastModifiedBy>
  <cp:revision>21</cp:revision>
  <dcterms:created xsi:type="dcterms:W3CDTF">2006-08-16T00:00:00Z</dcterms:created>
  <dcterms:modified xsi:type="dcterms:W3CDTF">2023-11-14T21:35:39Z</dcterms:modified>
  <dc:identifier>DAF0EwVIJ-Y</dc:identifier>
</cp:coreProperties>
</file>